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8" r:id="rId11"/>
    <p:sldId id="269" r:id="rId12"/>
    <p:sldId id="262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84366"/>
  </p:normalViewPr>
  <p:slideViewPr>
    <p:cSldViewPr snapToGrid="0" snapToObjects="1">
      <p:cViewPr varScale="1">
        <p:scale>
          <a:sx n="103" d="100"/>
          <a:sy n="103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5CF05-4D2F-6A42-9510-EC7D8026DFB3}" type="datetimeFigureOut">
              <a:rPr lang="en-US" smtClean="0"/>
              <a:t>3/27/21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5BCDE-EFB8-B54D-A445-51B0A15FD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990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picture:</a:t>
            </a:r>
          </a:p>
          <a:p>
            <a:r>
              <a:rPr lang="en-US" dirty="0"/>
              <a:t>1) X can be assigned a value, such as 4</a:t>
            </a:r>
          </a:p>
          <a:p>
            <a:r>
              <a:rPr lang="en-US" dirty="0"/>
              <a:t>2) Printing out the variable value of x</a:t>
            </a:r>
          </a:p>
          <a:p>
            <a:r>
              <a:rPr lang="en-US" dirty="0"/>
              <a:t>3) type() is handy in printing out whatever the type of the variable within the parentheses is, i.e. type of x is int</a:t>
            </a:r>
          </a:p>
          <a:p>
            <a:r>
              <a:rPr lang="en-US" dirty="0"/>
              <a:t>4)</a:t>
            </a:r>
          </a:p>
          <a:p>
            <a:r>
              <a:rPr lang="en-US" dirty="0"/>
              <a:t>5) Type cast </a:t>
            </a:r>
            <a:r>
              <a:rPr lang="en-US" dirty="0">
                <a:sym typeface="Wingdings" pitchFamily="2" charset="2"/>
              </a:rPr>
              <a:t> we’re changing the type from an int(</a:t>
            </a:r>
            <a:r>
              <a:rPr lang="en-US" dirty="0" err="1">
                <a:sym typeface="Wingdings" pitchFamily="2" charset="2"/>
              </a:rPr>
              <a:t>eger</a:t>
            </a:r>
            <a:r>
              <a:rPr lang="en-US" dirty="0">
                <a:sym typeface="Wingdings" pitchFamily="2" charset="2"/>
              </a:rPr>
              <a:t>) to a float</a:t>
            </a:r>
            <a:endParaRPr lang="en-US" dirty="0"/>
          </a:p>
          <a:p>
            <a:r>
              <a:rPr lang="en-US" dirty="0"/>
              <a:t>6) Printing out the value of x which is now a float</a:t>
            </a:r>
          </a:p>
          <a:p>
            <a:r>
              <a:rPr lang="en-US" dirty="0"/>
              <a:t>7) Printing the type of x which is now a float</a:t>
            </a:r>
          </a:p>
          <a:p>
            <a:endParaRPr lang="en-US" dirty="0"/>
          </a:p>
          <a:p>
            <a:r>
              <a:rPr lang="en-US" dirty="0"/>
              <a:t>Right picture:</a:t>
            </a:r>
          </a:p>
          <a:p>
            <a:r>
              <a:rPr lang="en-US" dirty="0"/>
              <a:t>Notice that if a float is changed to an integer, the value is FLOORED (i.e. rounded down) and the decimal value is lost when changing back into an integer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5BCDE-EFB8-B54D-A445-51B0A15FD0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63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left picture:</a:t>
            </a:r>
          </a:p>
          <a:p>
            <a:r>
              <a:rPr lang="en-US" dirty="0"/>
              <a:t>1) Initializing an array with values [1,2,3]</a:t>
            </a:r>
          </a:p>
          <a:p>
            <a:r>
              <a:rPr lang="en-US" dirty="0"/>
              <a:t>2) Printing out the array x </a:t>
            </a:r>
            <a:r>
              <a:rPr lang="en-US" dirty="0">
                <a:sym typeface="Wingdings" pitchFamily="2" charset="2"/>
              </a:rPr>
              <a:t> [1,2,3]</a:t>
            </a:r>
          </a:p>
          <a:p>
            <a:r>
              <a:rPr lang="en-US" dirty="0">
                <a:sym typeface="Wingdings" pitchFamily="2" charset="2"/>
              </a:rPr>
              <a:t>3)</a:t>
            </a:r>
          </a:p>
          <a:p>
            <a:r>
              <a:rPr lang="en-US" dirty="0">
                <a:sym typeface="Wingdings" pitchFamily="2" charset="2"/>
              </a:rPr>
              <a:t>4) Initialize list y with values (1, ‘</a:t>
            </a:r>
            <a:r>
              <a:rPr lang="en-US" dirty="0" err="1">
                <a:sym typeface="Wingdings" pitchFamily="2" charset="2"/>
              </a:rPr>
              <a:t>abc</a:t>
            </a:r>
            <a:r>
              <a:rPr lang="en-US" dirty="0">
                <a:sym typeface="Wingdings" pitchFamily="2" charset="2"/>
              </a:rPr>
              <a:t>’, 2.4)</a:t>
            </a:r>
          </a:p>
          <a:p>
            <a:r>
              <a:rPr lang="en-US" dirty="0">
                <a:sym typeface="Wingdings" pitchFamily="2" charset="2"/>
              </a:rPr>
              <a:t>5) Print out the list  (1,’abc’,2.4)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Top right picture:</a:t>
            </a:r>
          </a:p>
          <a:p>
            <a:r>
              <a:rPr lang="en-US" dirty="0">
                <a:sym typeface="Wingdings" pitchFamily="2" charset="2"/>
              </a:rPr>
              <a:t>1)  Initializing array x</a:t>
            </a:r>
          </a:p>
          <a:p>
            <a:r>
              <a:rPr lang="en-US" dirty="0">
                <a:sym typeface="Wingdings" pitchFamily="2" charset="2"/>
              </a:rPr>
              <a:t>2) Printing the array first element  1</a:t>
            </a:r>
          </a:p>
          <a:p>
            <a:r>
              <a:rPr lang="en-US" dirty="0">
                <a:sym typeface="Wingdings" pitchFamily="2" charset="2"/>
              </a:rPr>
              <a:t>3) </a:t>
            </a:r>
          </a:p>
          <a:p>
            <a:r>
              <a:rPr lang="en-US" dirty="0">
                <a:sym typeface="Wingdings" pitchFamily="2" charset="2"/>
              </a:rPr>
              <a:t>4) Initializing list y</a:t>
            </a:r>
          </a:p>
          <a:p>
            <a:r>
              <a:rPr lang="en-US" dirty="0">
                <a:sym typeface="Wingdings" pitchFamily="2" charset="2"/>
              </a:rPr>
              <a:t>5) Printing first list element  1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Bottom picture:</a:t>
            </a:r>
          </a:p>
          <a:p>
            <a:r>
              <a:rPr lang="en-US" dirty="0">
                <a:sym typeface="Wingdings" pitchFamily="2" charset="2"/>
              </a:rPr>
              <a:t>You can change the elements inside of an array (and a dictionary!) but not in a list!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5BCDE-EFB8-B54D-A445-51B0A15FD0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36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5BCDE-EFB8-B54D-A445-51B0A15FD0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10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5BCDE-EFB8-B54D-A445-51B0A15FD0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01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0345-55EA-C647-AA33-4C4B4979ED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CE49F-D3D0-394B-B82D-C85E3A864F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96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20FFB-F053-6A43-AB8E-9A097014E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8DAC1-9B04-4649-9409-C3799051E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41" y="2100628"/>
            <a:ext cx="3720916" cy="35607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Dictionaries follow the format of {</a:t>
            </a:r>
            <a:r>
              <a:rPr lang="en-US" dirty="0" err="1"/>
              <a:t>key:value</a:t>
            </a:r>
            <a:r>
              <a:rPr lang="en-US" dirty="0"/>
              <a:t>} and are depicted as being enclosed by curly brackets rather than brackets like arrays or parentheses like lists</a:t>
            </a:r>
          </a:p>
          <a:p>
            <a:pPr>
              <a:lnSpc>
                <a:spcPct val="90000"/>
              </a:lnSpc>
            </a:pPr>
            <a:r>
              <a:rPr lang="en-US" dirty="0"/>
              <a:t>Dictionaries can be created by assigning a value of { } or </a:t>
            </a:r>
            <a:r>
              <a:rPr lang="en-US" dirty="0" err="1"/>
              <a:t>dict</a:t>
            </a:r>
            <a:r>
              <a:rPr lang="en-US" dirty="0"/>
              <a:t>() to a variable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This of course creates an empty dictionary, but it can be filled with any </a:t>
            </a:r>
            <a:r>
              <a:rPr lang="en-US" dirty="0" err="1"/>
              <a:t>key:value</a:t>
            </a:r>
            <a:r>
              <a:rPr lang="en-US" dirty="0"/>
              <a:t> pair that you desire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DEE535-F6F2-2344-92F8-EC5243233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932" y="1992366"/>
            <a:ext cx="7642496" cy="418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79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20FFB-F053-6A43-AB8E-9A097014E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Dictionaries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8DAC1-9B04-4649-9409-C3799051E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41" y="2100628"/>
            <a:ext cx="3720916" cy="35607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Just like arrays/lists, you can also loop through dictionaries!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17C4F-3905-CC4B-9964-617D4317B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1" y="2631189"/>
            <a:ext cx="104775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56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9274C-E064-E442-8554-7BD8F6FCD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Defining a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DBC652-9952-5545-A13D-4AA95CAF7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808505"/>
            <a:ext cx="9158525" cy="32409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144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A7A2-79DB-C142-9AEB-10E38FB30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Imports: </a:t>
            </a:r>
            <a:r>
              <a:rPr lang="en-US" dirty="0" err="1"/>
              <a:t>numpy</a:t>
            </a:r>
            <a:r>
              <a:rPr lang="en-US" dirty="0"/>
              <a:t>, pandas and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7968D-0BF9-7943-8C15-C8498A7B9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Imports should always be placed as the very first lines of code in your programs; if any of your code requires an import before it is imported, the entire program will fail!</a:t>
            </a:r>
          </a:p>
          <a:p>
            <a:r>
              <a:rPr lang="en-US" dirty="0" err="1"/>
              <a:t>Numpy</a:t>
            </a:r>
            <a:r>
              <a:rPr lang="en-US" dirty="0"/>
              <a:t> is best used with math functions such as multiplication matrix </a:t>
            </a:r>
          </a:p>
          <a:p>
            <a:r>
              <a:rPr lang="en-US" dirty="0"/>
              <a:t>Pandas is best used for its </a:t>
            </a:r>
            <a:r>
              <a:rPr lang="en-US" dirty="0" err="1"/>
              <a:t>dataFrame</a:t>
            </a:r>
            <a:r>
              <a:rPr lang="en-US" dirty="0"/>
              <a:t> functionality such as reading in csv file information</a:t>
            </a:r>
          </a:p>
          <a:p>
            <a:r>
              <a:rPr lang="en-US" dirty="0"/>
              <a:t>Matplotlib is best used for plotting different types of graphs</a:t>
            </a:r>
          </a:p>
        </p:txBody>
      </p:sp>
    </p:spTree>
    <p:extLst>
      <p:ext uri="{BB962C8B-B14F-4D97-AF65-F5344CB8AC3E}">
        <p14:creationId xmlns:p14="http://schemas.microsoft.com/office/powerpoint/2010/main" val="1328003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575EA8-3A07-4740-9BE7-46C2800F3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8634" y="568891"/>
            <a:ext cx="10151683" cy="571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194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35E27-FBC7-1C47-AEFB-A3BC791AC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Variable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18D87-DC84-A544-9580-2692BEAF3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3909"/>
            <a:ext cx="8596668" cy="43774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When creating a variable, does it need to be type assigned in python? For example, will the following line of code throw an error: x = 4</a:t>
            </a:r>
          </a:p>
          <a:p>
            <a:pPr lvl="1"/>
            <a:r>
              <a:rPr lang="en-US" dirty="0"/>
              <a:t> No! A variable isn't tied down to a type either; it could start as an int, but be reassigned as a double</a:t>
            </a:r>
          </a:p>
          <a:p>
            <a:r>
              <a:rPr lang="en-US" dirty="0"/>
              <a:t>Python Types:</a:t>
            </a:r>
          </a:p>
          <a:p>
            <a:pPr lvl="1"/>
            <a:r>
              <a:rPr lang="en-US" dirty="0"/>
              <a:t>Integer/Float</a:t>
            </a:r>
          </a:p>
          <a:p>
            <a:pPr lvl="1"/>
            <a:r>
              <a:rPr lang="en-US" dirty="0"/>
              <a:t>Char/String</a:t>
            </a:r>
          </a:p>
          <a:p>
            <a:pPr lvl="1"/>
            <a:r>
              <a:rPr lang="en-US" dirty="0"/>
              <a:t>List</a:t>
            </a:r>
          </a:p>
          <a:p>
            <a:pPr lvl="2"/>
            <a:r>
              <a:rPr lang="en-US" dirty="0"/>
              <a:t>These are essentially arrays: x [3] = [0,1,2]</a:t>
            </a:r>
          </a:p>
          <a:p>
            <a:pPr lvl="1"/>
            <a:r>
              <a:rPr lang="en-US" dirty="0"/>
              <a:t>Tuple</a:t>
            </a:r>
          </a:p>
          <a:p>
            <a:pPr lvl="2"/>
            <a:r>
              <a:rPr lang="en-US" dirty="0"/>
              <a:t>These are like arrays, but cannot be updated like arrays: x = (1, 2, 3)</a:t>
            </a:r>
          </a:p>
          <a:p>
            <a:pPr lvl="1"/>
            <a:r>
              <a:rPr lang="en-US" dirty="0"/>
              <a:t>Dictionary</a:t>
            </a:r>
          </a:p>
          <a:p>
            <a:pPr lvl="2"/>
            <a:r>
              <a:rPr lang="en-US" dirty="0"/>
              <a:t>Normally in a {</a:t>
            </a:r>
            <a:r>
              <a:rPr lang="en-US" dirty="0" err="1"/>
              <a:t>key:value</a:t>
            </a:r>
            <a:r>
              <a:rPr lang="en-US" dirty="0"/>
              <a:t>} pair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6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3233-E556-1143-8C95-22720B1DD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9397"/>
          </a:xfrm>
        </p:spPr>
        <p:txBody>
          <a:bodyPr/>
          <a:lstStyle/>
          <a:p>
            <a:pPr algn="ctr"/>
            <a:r>
              <a:rPr lang="en-US" dirty="0"/>
              <a:t>Type re-assignment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5F6250-FB39-3A40-A7C6-6F3C37E6B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013" y="1528997"/>
            <a:ext cx="3130168" cy="45043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A8056A-54FF-F342-91A6-B45D4CDB3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860" y="1528997"/>
            <a:ext cx="2654257" cy="471940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5408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13233-E556-1143-8C95-22720B1DD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19397"/>
          </a:xfrm>
        </p:spPr>
        <p:txBody>
          <a:bodyPr/>
          <a:lstStyle/>
          <a:p>
            <a:r>
              <a:rPr lang="en-US" dirty="0"/>
              <a:t>Type re-assignment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C3A2D-0EB5-FA45-A136-B195E38A5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52" y="2042306"/>
            <a:ext cx="2605053" cy="36576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6C4A3F-B4D5-7D44-9204-8D94E21C6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124" y="2042306"/>
            <a:ext cx="7013817" cy="407368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45666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FF4DC-C3C8-B34B-A297-9D0031BCF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Modulo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A5905-F891-5448-A704-9566A591E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95401"/>
            <a:ext cx="8596668" cy="4745962"/>
          </a:xfrm>
        </p:spPr>
        <p:txBody>
          <a:bodyPr>
            <a:normAutofit/>
          </a:bodyPr>
          <a:lstStyle/>
          <a:p>
            <a:r>
              <a:rPr lang="en-US" dirty="0"/>
              <a:t>With the following two equations: </a:t>
            </a:r>
          </a:p>
          <a:p>
            <a:pPr lvl="1"/>
            <a:r>
              <a:rPr lang="en-US" dirty="0"/>
              <a:t>(7/2)</a:t>
            </a:r>
          </a:p>
          <a:p>
            <a:pPr lvl="1"/>
            <a:r>
              <a:rPr lang="en-US" dirty="0"/>
              <a:t> (7%2)</a:t>
            </a:r>
          </a:p>
          <a:p>
            <a:r>
              <a:rPr lang="en-US" dirty="0"/>
              <a:t>How would you verbally read each equation?</a:t>
            </a:r>
          </a:p>
          <a:p>
            <a:pPr lvl="1"/>
            <a:r>
              <a:rPr lang="en-US" dirty="0"/>
              <a:t>7 divided by 2</a:t>
            </a:r>
          </a:p>
          <a:p>
            <a:pPr lvl="1"/>
            <a:r>
              <a:rPr lang="en-US" dirty="0"/>
              <a:t>7 modulo 2</a:t>
            </a:r>
          </a:p>
          <a:p>
            <a:r>
              <a:rPr lang="en-US" dirty="0"/>
              <a:t>What's the difference between (7/2) and (7%2)?</a:t>
            </a:r>
          </a:p>
          <a:p>
            <a:pPr lvl="1"/>
            <a:r>
              <a:rPr lang="en-US" dirty="0"/>
              <a:t>The first returns the quotient as a float even if it’s a whole number: </a:t>
            </a:r>
          </a:p>
          <a:p>
            <a:pPr lvl="2"/>
            <a:r>
              <a:rPr lang="en-US" dirty="0"/>
              <a:t>3.5</a:t>
            </a:r>
          </a:p>
          <a:p>
            <a:pPr lvl="1"/>
            <a:r>
              <a:rPr lang="en-US" dirty="0"/>
              <a:t>The second returns the remainder: </a:t>
            </a:r>
          </a:p>
          <a:p>
            <a:pPr lvl="2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99192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BE86EA4-C4F1-4465-B306-7A2BC228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8279268-DB29-43BE-B57C-14977EAC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8FA53C0-C1EF-4611-BAB3-65EEB16AA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81CDACFC-DD8A-4CC0-B7FC-6030FC353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0269F267-73D4-4CC3-BEC7-73335654D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C48F13D-B2D7-4EB8-9CA7-59243637C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A82405B3-5A67-4DA2-8EDA-7AB65A8B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7508BC7B-3BD2-4D96-A46E-82988222A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4298D07C-2287-4B93-9041-935144DE1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F6BC886-C125-4903-8C2A-6FB68740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C9D0B38F-2E02-4E85-99EE-73595E7C8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23BA85-4AC4-CD42-B91D-D33B39328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99" y="1092700"/>
            <a:ext cx="3742675" cy="32158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Arrays/List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540D760-964B-6345-B832-9B5DF59CB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493" y="896678"/>
            <a:ext cx="2783817" cy="195529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B86B953C-0D05-B344-8E2C-DE6A5FF32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267" y="917913"/>
            <a:ext cx="2835163" cy="19340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4B9D178-E2B4-C14D-9E88-25A38565C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508" y="3048000"/>
            <a:ext cx="6906825" cy="357428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6618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901F-9346-1B46-A814-B329DFA40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Loops: for():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1C037-27DD-0F4C-9197-B03198918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iterate through an array, you can follow a traditional format of using an incremented pointer (</a:t>
            </a:r>
            <a:r>
              <a:rPr lang="en-US" dirty="0" err="1"/>
              <a:t>i</a:t>
            </a:r>
            <a:r>
              <a:rPr lang="en-US" dirty="0"/>
              <a:t>) to each element using range()</a:t>
            </a:r>
          </a:p>
          <a:p>
            <a:pPr lvl="1"/>
            <a:r>
              <a:rPr lang="en-US" dirty="0"/>
              <a:t>range can be given two numbers: range(start, stop)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FC45F7-877F-9844-9FA1-9678B0E46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228302"/>
            <a:ext cx="3151041" cy="24649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B040C0-0B8E-B247-8016-AD44A0152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517" y="3228302"/>
            <a:ext cx="3146286" cy="232341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69720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0901F-9346-1B46-A814-B329DFA40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Loops: for():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1C037-27DD-0F4C-9197-B03198918D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4667552" cy="32822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When inside of a loop/expression, code must be indented. If you have multiple ‘layers’ of loops/expressions, code outside of their indentation will not affect them</a:t>
            </a:r>
          </a:p>
          <a:p>
            <a:pPr lvl="1"/>
            <a:endParaRPr lang="en-US" dirty="0"/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95C9A05-19EB-D24E-9811-2011577889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779"/>
          <a:stretch/>
        </p:blipFill>
        <p:spPr>
          <a:xfrm>
            <a:off x="5434394" y="2159000"/>
            <a:ext cx="4415050" cy="38823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217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D86A6-DC30-F743-8DEA-D9328B2B4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/>
              <a:t>Loops: while():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0F9CD-438B-E148-A2D4-95B2E5CC1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40" y="2233171"/>
            <a:ext cx="4290281" cy="4015229"/>
          </a:xfrm>
        </p:spPr>
        <p:txBody>
          <a:bodyPr>
            <a:normAutofit/>
          </a:bodyPr>
          <a:lstStyle/>
          <a:p>
            <a:r>
              <a:rPr lang="en-US" dirty="0"/>
              <a:t>While loops are best used if you want to repeat something until a Boolean returns T/F; This is most often an occurrence when creating a program that will continuously ask the user for proper input, or until a user wants to exit some sort of menu.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1C130-868A-A349-8614-3A66EC37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035" y="2233171"/>
            <a:ext cx="5996952" cy="313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41035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371</TotalTime>
  <Words>739</Words>
  <Application>Microsoft Macintosh PowerPoint</Application>
  <PresentationFormat>Widescreen</PresentationFormat>
  <Paragraphs>81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Wingdings 3</vt:lpstr>
      <vt:lpstr>Facet</vt:lpstr>
      <vt:lpstr>Python</vt:lpstr>
      <vt:lpstr>Variable Types</vt:lpstr>
      <vt:lpstr>Type re-assignment</vt:lpstr>
      <vt:lpstr>Type re-assignment</vt:lpstr>
      <vt:lpstr>Modulo</vt:lpstr>
      <vt:lpstr>Arrays/List</vt:lpstr>
      <vt:lpstr>Loops: for():</vt:lpstr>
      <vt:lpstr>Loops: for():</vt:lpstr>
      <vt:lpstr>Loops: while():</vt:lpstr>
      <vt:lpstr>Dictionaries</vt:lpstr>
      <vt:lpstr>Dictionaries</vt:lpstr>
      <vt:lpstr>Defining a function</vt:lpstr>
      <vt:lpstr>Imports: numpy, pandas and matplotlib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Michael Lozoya</dc:creator>
  <cp:lastModifiedBy>Michael Lozoya</cp:lastModifiedBy>
  <cp:revision>18</cp:revision>
  <dcterms:created xsi:type="dcterms:W3CDTF">2021-03-15T13:08:29Z</dcterms:created>
  <dcterms:modified xsi:type="dcterms:W3CDTF">2021-03-28T06:00:46Z</dcterms:modified>
</cp:coreProperties>
</file>